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8" r:id="rId4"/>
    <p:sldId id="261" r:id="rId5"/>
    <p:sldId id="259" r:id="rId6"/>
    <p:sldId id="26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customXml" Target="../customXml/item3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Relationship Id="rId14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tu Ihaka" userId="aa2e3569-72ae-483a-953a-881c897d2455" providerId="ADAL" clId="{DFDD5FBD-CC03-41F2-A735-C8B2567B4AE0}"/>
    <pc:docChg chg="modSld">
      <pc:chgData name="Matu Ihaka" userId="aa2e3569-72ae-483a-953a-881c897d2455" providerId="ADAL" clId="{DFDD5FBD-CC03-41F2-A735-C8B2567B4AE0}" dt="2022-12-18T23:27:17.610" v="26" actId="20577"/>
      <pc:docMkLst>
        <pc:docMk/>
      </pc:docMkLst>
      <pc:sldChg chg="modSp mod">
        <pc:chgData name="Matu Ihaka" userId="aa2e3569-72ae-483a-953a-881c897d2455" providerId="ADAL" clId="{DFDD5FBD-CC03-41F2-A735-C8B2567B4AE0}" dt="2022-12-18T23:27:11.523" v="15" actId="20577"/>
        <pc:sldMkLst>
          <pc:docMk/>
          <pc:sldMk cId="3905457455" sldId="258"/>
        </pc:sldMkLst>
        <pc:spChg chg="mod">
          <ac:chgData name="Matu Ihaka" userId="aa2e3569-72ae-483a-953a-881c897d2455" providerId="ADAL" clId="{DFDD5FBD-CC03-41F2-A735-C8B2567B4AE0}" dt="2022-12-18T23:27:11.523" v="15" actId="20577"/>
          <ac:spMkLst>
            <pc:docMk/>
            <pc:sldMk cId="3905457455" sldId="258"/>
            <ac:spMk id="30" creationId="{FA71911D-AC15-42FF-01B6-10166194C5BC}"/>
          </ac:spMkLst>
        </pc:spChg>
      </pc:sldChg>
      <pc:sldChg chg="modSp mod">
        <pc:chgData name="Matu Ihaka" userId="aa2e3569-72ae-483a-953a-881c897d2455" providerId="ADAL" clId="{DFDD5FBD-CC03-41F2-A735-C8B2567B4AE0}" dt="2022-12-18T23:27:17.610" v="26" actId="20577"/>
        <pc:sldMkLst>
          <pc:docMk/>
          <pc:sldMk cId="450970902" sldId="261"/>
        </pc:sldMkLst>
        <pc:spChg chg="mod">
          <ac:chgData name="Matu Ihaka" userId="aa2e3569-72ae-483a-953a-881c897d2455" providerId="ADAL" clId="{DFDD5FBD-CC03-41F2-A735-C8B2567B4AE0}" dt="2022-12-18T23:27:17.610" v="26" actId="20577"/>
          <ac:spMkLst>
            <pc:docMk/>
            <pc:sldMk cId="450970902" sldId="261"/>
            <ac:spMk id="12" creationId="{78F379BA-452D-8BA1-68D2-22CC871DC2A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C54E2C-5E5C-473C-A4E2-7B08AE146C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07DDDF1-A76A-0EBC-0E7F-E8DEBA5CC1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F64CFA-926C-C2C0-7C30-671449E968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B3DDC-ED8A-4F5C-AC6E-01AFA25D681A}" type="datetimeFigureOut">
              <a:rPr lang="en-NZ" smtClean="0"/>
              <a:t>19/12/2022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768EDB-D69A-EACF-492A-28D1688CAC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1E1386-20C1-A70D-EEED-EEB8187C51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C205A-D1A1-45AE-A8E9-E17D0F36F2E2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0525433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932584-CC7D-6C7F-6B0E-ACB6952221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C2423C-1552-B485-C02C-4E88270743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B24BC0-8DDC-C658-1506-989E4D539B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B3DDC-ED8A-4F5C-AC6E-01AFA25D681A}" type="datetimeFigureOut">
              <a:rPr lang="en-NZ" smtClean="0"/>
              <a:t>19/12/2022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711927-9278-70AD-721C-1635425542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6813B5-0AC2-1A08-D11A-AE54F0566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C205A-D1A1-45AE-A8E9-E17D0F36F2E2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181387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97375AA-082F-BB4E-CD4B-70DFB83412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D5A2747-1130-F4C2-2001-D9281EB5B2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E67E89-45F0-6AF3-84B2-CA2FE455D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B3DDC-ED8A-4F5C-AC6E-01AFA25D681A}" type="datetimeFigureOut">
              <a:rPr lang="en-NZ" smtClean="0"/>
              <a:t>19/12/2022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4D2446-560F-ABE0-5714-4596352D10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86A303-6BD8-1186-3236-C35711B5D6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C205A-D1A1-45AE-A8E9-E17D0F36F2E2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030569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22FF9C45-0C29-E5B1-EEF1-D9D9D9D6C288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443316080"/>
              </p:ext>
            </p:extLst>
          </p:nvPr>
        </p:nvGraphicFramePr>
        <p:xfrm>
          <a:off x="2032000" y="719666"/>
          <a:ext cx="8127999" cy="5589693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4074316782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1312188090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2842231993"/>
                    </a:ext>
                  </a:extLst>
                </a:gridCol>
              </a:tblGrid>
              <a:tr h="1863231">
                <a:tc>
                  <a:txBody>
                    <a:bodyPr/>
                    <a:lstStyle/>
                    <a:p>
                      <a:pPr algn="ctr"/>
                      <a:endParaRPr lang="en-NZ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NZ" sz="16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NZ" sz="16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815679"/>
                  </a:ext>
                </a:extLst>
              </a:tr>
              <a:tr h="1863231">
                <a:tc>
                  <a:txBody>
                    <a:bodyPr/>
                    <a:lstStyle/>
                    <a:p>
                      <a:pPr algn="ctr"/>
                      <a:endParaRPr lang="en-NZ" sz="16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NZ" sz="16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NZ" sz="16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2535601"/>
                  </a:ext>
                </a:extLst>
              </a:tr>
              <a:tr h="1863231">
                <a:tc>
                  <a:txBody>
                    <a:bodyPr/>
                    <a:lstStyle/>
                    <a:p>
                      <a:pPr algn="ctr"/>
                      <a:endParaRPr lang="en-NZ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NZ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NZ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140135"/>
                  </a:ext>
                </a:extLst>
              </a:tr>
            </a:tbl>
          </a:graphicData>
        </a:graphic>
      </p:graphicFrame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6590E31-76C5-96D9-9FE2-6F9F2FC87CA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442557" y="847899"/>
            <a:ext cx="1930997" cy="1621588"/>
          </a:xfrm>
        </p:spPr>
        <p:txBody>
          <a:bodyPr anchor="ctr">
            <a:noAutofit/>
          </a:bodyPr>
          <a:lstStyle>
            <a:lvl1pPr algn="ctr">
              <a:defRPr sz="1000"/>
            </a:lvl1pPr>
            <a:lvl2pPr algn="ctr">
              <a:defRPr sz="1000"/>
            </a:lvl2pPr>
            <a:lvl3pPr algn="ctr">
              <a:defRPr sz="1000"/>
            </a:lvl3pPr>
            <a:lvl4pPr algn="ctr">
              <a:defRPr sz="1000"/>
            </a:lvl4pPr>
            <a:lvl5pPr algn="ctr"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NZ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E7DC5EF-FCE6-8AFC-0BDD-600B8A586187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5178830" y="847899"/>
            <a:ext cx="1930997" cy="1621588"/>
          </a:xfrm>
        </p:spPr>
        <p:txBody>
          <a:bodyPr anchor="ctr">
            <a:noAutofit/>
          </a:bodyPr>
          <a:lstStyle>
            <a:lvl1pPr algn="ctr">
              <a:defRPr sz="1000"/>
            </a:lvl1pPr>
            <a:lvl2pPr algn="ctr">
              <a:defRPr sz="1000"/>
            </a:lvl2pPr>
            <a:lvl3pPr algn="ctr">
              <a:defRPr sz="1000"/>
            </a:lvl3pPr>
            <a:lvl4pPr algn="ctr">
              <a:defRPr sz="1000"/>
            </a:lvl4pPr>
            <a:lvl5pPr algn="ctr"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NZ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4E4FF3A0-81EA-161C-87AB-7611FD7E4EBE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7915103" y="847899"/>
            <a:ext cx="1930997" cy="1621588"/>
          </a:xfrm>
        </p:spPr>
        <p:txBody>
          <a:bodyPr anchor="ctr">
            <a:noAutofit/>
          </a:bodyPr>
          <a:lstStyle>
            <a:lvl1pPr algn="ctr">
              <a:defRPr sz="1000"/>
            </a:lvl1pPr>
            <a:lvl2pPr algn="ctr">
              <a:defRPr sz="1000"/>
            </a:lvl2pPr>
            <a:lvl3pPr algn="ctr">
              <a:defRPr sz="1000"/>
            </a:lvl3pPr>
            <a:lvl4pPr algn="ctr">
              <a:defRPr sz="1000"/>
            </a:lvl4pPr>
            <a:lvl5pPr algn="ctr"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F757E015-65AB-BE27-F3A3-6FBF19634F0D}"/>
              </a:ext>
            </a:extLst>
          </p:cNvPr>
          <p:cNvSpPr>
            <a:spLocks noGrp="1"/>
          </p:cNvSpPr>
          <p:nvPr>
            <p:ph sz="half" idx="12"/>
          </p:nvPr>
        </p:nvSpPr>
        <p:spPr>
          <a:xfrm>
            <a:off x="2442557" y="2721199"/>
            <a:ext cx="1930997" cy="1621588"/>
          </a:xfrm>
        </p:spPr>
        <p:txBody>
          <a:bodyPr anchor="ctr">
            <a:noAutofit/>
          </a:bodyPr>
          <a:lstStyle>
            <a:lvl1pPr algn="ctr">
              <a:defRPr sz="1000"/>
            </a:lvl1pPr>
            <a:lvl2pPr algn="ctr">
              <a:defRPr sz="1000"/>
            </a:lvl2pPr>
            <a:lvl3pPr algn="ctr">
              <a:defRPr sz="1000"/>
            </a:lvl3pPr>
            <a:lvl4pPr algn="ctr">
              <a:defRPr sz="1000"/>
            </a:lvl4pPr>
            <a:lvl5pPr algn="ctr"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NZ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0A74C36A-8564-005D-4230-466CC9379C6D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5178830" y="2721199"/>
            <a:ext cx="1930997" cy="1621588"/>
          </a:xfrm>
        </p:spPr>
        <p:txBody>
          <a:bodyPr anchor="ctr">
            <a:noAutofit/>
          </a:bodyPr>
          <a:lstStyle>
            <a:lvl1pPr algn="ctr">
              <a:defRPr sz="1000"/>
            </a:lvl1pPr>
            <a:lvl2pPr algn="ctr">
              <a:defRPr sz="1000"/>
            </a:lvl2pPr>
            <a:lvl3pPr algn="ctr">
              <a:defRPr sz="1000"/>
            </a:lvl3pPr>
            <a:lvl4pPr algn="ctr">
              <a:defRPr sz="1000"/>
            </a:lvl4pPr>
            <a:lvl5pPr algn="ctr"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NZ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C0E2FB0B-642F-B804-5655-1C7F369B1950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7915103" y="2721199"/>
            <a:ext cx="1930997" cy="1621588"/>
          </a:xfrm>
        </p:spPr>
        <p:txBody>
          <a:bodyPr anchor="ctr">
            <a:noAutofit/>
          </a:bodyPr>
          <a:lstStyle>
            <a:lvl1pPr algn="ctr">
              <a:defRPr sz="1000"/>
            </a:lvl1pPr>
            <a:lvl2pPr algn="ctr">
              <a:defRPr sz="1000"/>
            </a:lvl2pPr>
            <a:lvl3pPr algn="ctr">
              <a:defRPr sz="1000"/>
            </a:lvl3pPr>
            <a:lvl4pPr algn="ctr">
              <a:defRPr sz="1000"/>
            </a:lvl4pPr>
            <a:lvl5pPr algn="ctr"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C0C7D910-FD0D-1B64-71FF-090D50BF7BA6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2442557" y="4594499"/>
            <a:ext cx="1930997" cy="1621588"/>
          </a:xfrm>
        </p:spPr>
        <p:txBody>
          <a:bodyPr anchor="ctr">
            <a:noAutofit/>
          </a:bodyPr>
          <a:lstStyle>
            <a:lvl1pPr algn="ctr">
              <a:defRPr sz="1000"/>
            </a:lvl1pPr>
            <a:lvl2pPr algn="ctr">
              <a:defRPr sz="1000"/>
            </a:lvl2pPr>
            <a:lvl3pPr algn="ctr">
              <a:defRPr sz="1000"/>
            </a:lvl3pPr>
            <a:lvl4pPr algn="ctr">
              <a:defRPr sz="1000"/>
            </a:lvl4pPr>
            <a:lvl5pPr algn="ctr"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NZ" dirty="0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1111E62C-855B-10A3-602B-2BE3A3A607B8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5178830" y="4594499"/>
            <a:ext cx="1930997" cy="1621588"/>
          </a:xfrm>
        </p:spPr>
        <p:txBody>
          <a:bodyPr anchor="ctr">
            <a:noAutofit/>
          </a:bodyPr>
          <a:lstStyle>
            <a:lvl1pPr algn="ctr">
              <a:defRPr sz="1000"/>
            </a:lvl1pPr>
            <a:lvl2pPr algn="ctr">
              <a:defRPr sz="1000"/>
            </a:lvl2pPr>
            <a:lvl3pPr algn="ctr">
              <a:defRPr sz="1000"/>
            </a:lvl3pPr>
            <a:lvl4pPr algn="ctr">
              <a:defRPr sz="1000"/>
            </a:lvl4pPr>
            <a:lvl5pPr algn="ctr"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NZ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0B3167F1-47BB-EB7C-F1AC-55AE3C84DDEB}"/>
              </a:ext>
            </a:extLst>
          </p:cNvPr>
          <p:cNvSpPr>
            <a:spLocks noGrp="1"/>
          </p:cNvSpPr>
          <p:nvPr>
            <p:ph sz="half" idx="17"/>
          </p:nvPr>
        </p:nvSpPr>
        <p:spPr>
          <a:xfrm>
            <a:off x="7915103" y="4594499"/>
            <a:ext cx="1930997" cy="1621588"/>
          </a:xfrm>
        </p:spPr>
        <p:txBody>
          <a:bodyPr anchor="ctr">
            <a:noAutofit/>
          </a:bodyPr>
          <a:lstStyle>
            <a:lvl1pPr algn="ctr">
              <a:defRPr sz="1000"/>
            </a:lvl1pPr>
            <a:lvl2pPr algn="ctr">
              <a:defRPr sz="1000"/>
            </a:lvl2pPr>
            <a:lvl3pPr algn="ctr">
              <a:defRPr sz="1000"/>
            </a:lvl3pPr>
            <a:lvl4pPr algn="ctr">
              <a:defRPr sz="1000"/>
            </a:lvl4pPr>
            <a:lvl5pPr algn="ctr"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E47E4E2-C958-7EA3-DD2A-4247AF7ED101}"/>
              </a:ext>
            </a:extLst>
          </p:cNvPr>
          <p:cNvSpPr txBox="1"/>
          <p:nvPr userDrawn="1"/>
        </p:nvSpPr>
        <p:spPr>
          <a:xfrm>
            <a:off x="2442556" y="2259166"/>
            <a:ext cx="1930997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endParaRPr lang="en-NZ" sz="1600" dirty="0">
              <a:latin typeface="Neogrotesk Pro" panose="00000500000000000000" pitchFamily="50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7F70139-95D6-0896-8885-23B136FD806F}"/>
              </a:ext>
            </a:extLst>
          </p:cNvPr>
          <p:cNvSpPr txBox="1"/>
          <p:nvPr userDrawn="1"/>
        </p:nvSpPr>
        <p:spPr>
          <a:xfrm>
            <a:off x="5178830" y="2253790"/>
            <a:ext cx="1930997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endParaRPr lang="en-NZ" sz="1600" dirty="0">
              <a:latin typeface="Neogrotesk Pro" panose="00000500000000000000" pitchFamily="50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C84F034-D084-BB54-A8D6-4EE915231877}"/>
              </a:ext>
            </a:extLst>
          </p:cNvPr>
          <p:cNvSpPr txBox="1"/>
          <p:nvPr userDrawn="1"/>
        </p:nvSpPr>
        <p:spPr>
          <a:xfrm>
            <a:off x="7934174" y="2240102"/>
            <a:ext cx="1930997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endParaRPr lang="en-NZ" sz="1600" dirty="0">
              <a:latin typeface="Neogrotesk Pro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39660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28BB41-E988-A0AD-C6DE-D59BB92570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7EB21D-57AF-363E-CF27-670FE417CA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88BB77-995C-94A4-79B4-94847C0FA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B3DDC-ED8A-4F5C-AC6E-01AFA25D681A}" type="datetimeFigureOut">
              <a:rPr lang="en-NZ" smtClean="0"/>
              <a:t>19/12/2022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EFA5A7-B82C-6234-320D-27857D0CEE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71CA33-9B77-FD2A-D020-7BD81A2C37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C205A-D1A1-45AE-A8E9-E17D0F36F2E2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5856976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EDD67F-149B-0AF0-7FB4-5BFCF8F0FD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5DB2A8-F2BA-8051-1D7A-ECCB6655D22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B79BE34-6D77-EB08-1D86-94AB5992CD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E42CE4-C62E-9FB9-8356-64CD221B6C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B3DDC-ED8A-4F5C-AC6E-01AFA25D681A}" type="datetimeFigureOut">
              <a:rPr lang="en-NZ" smtClean="0"/>
              <a:t>19/12/2022</a:t>
            </a:fld>
            <a:endParaRPr lang="en-N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BF3B3C-55C0-1CCA-B6CC-F232ACC12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869062-FDED-CF1B-528E-D4A2C23717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C205A-D1A1-45AE-A8E9-E17D0F36F2E2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4078208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FD1419-4BB5-7EED-FA2D-443F46817B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2A3079-0F5A-44DB-3878-46343514AC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698D78-B6C6-CEB1-F393-EB413264AB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77DF7B8-0B09-0F8A-CB18-8F63DD862A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861EB5-1E83-6467-C0EC-DD0C7413FDA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A2D08E4-A0D2-72A7-5711-9F83C7982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B3DDC-ED8A-4F5C-AC6E-01AFA25D681A}" type="datetimeFigureOut">
              <a:rPr lang="en-NZ" smtClean="0"/>
              <a:t>19/12/2022</a:t>
            </a:fld>
            <a:endParaRPr lang="en-NZ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99E0A63-770A-ABBF-4E72-BB2CBC3EE2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93D744C-33BF-C6BB-23FA-755CFF25BF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C205A-D1A1-45AE-A8E9-E17D0F36F2E2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996940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86E401-8324-5B9D-CAFB-1D82414F94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478587-9245-4900-F671-1273814A9E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B3DDC-ED8A-4F5C-AC6E-01AFA25D681A}" type="datetimeFigureOut">
              <a:rPr lang="en-NZ" smtClean="0"/>
              <a:t>19/12/2022</a:t>
            </a:fld>
            <a:endParaRPr lang="en-NZ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767762F-6969-E3EC-FC25-C5D6726789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D3798F7-9ED3-3429-5380-15CB3EA8C2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C205A-D1A1-45AE-A8E9-E17D0F36F2E2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003389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E282E73-5A82-5710-4616-8DE549DC0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B3DDC-ED8A-4F5C-AC6E-01AFA25D681A}" type="datetimeFigureOut">
              <a:rPr lang="en-NZ" smtClean="0"/>
              <a:t>19/12/2022</a:t>
            </a:fld>
            <a:endParaRPr lang="en-NZ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41E8B5-F2E0-2225-B68D-B77643A803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F1AF77-F679-CABB-9F26-137579C99D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C205A-D1A1-45AE-A8E9-E17D0F36F2E2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9808827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878292-FB45-F74B-40D0-39AE2F1920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E6D4C3-2793-0C18-1A9B-8A0D3AA77F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38CEECD-F03A-7BA5-3316-5025617C30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DE6086-BCAE-2A10-4EDB-15159A7A56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B3DDC-ED8A-4F5C-AC6E-01AFA25D681A}" type="datetimeFigureOut">
              <a:rPr lang="en-NZ" smtClean="0"/>
              <a:t>19/12/2022</a:t>
            </a:fld>
            <a:endParaRPr lang="en-N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FFC710A-9256-8444-6A1B-BDD516444F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54AF56-D160-A607-336F-7BFF4F2764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C205A-D1A1-45AE-A8E9-E17D0F36F2E2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859012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6658E8-762F-9E1C-B804-B68F0AF95A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C95215C-E0F2-4C96-8183-D37547BB248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B92E5BA-E199-FD79-5069-5202644DC8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068E47-D66B-CD59-D349-787F529625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B3DDC-ED8A-4F5C-AC6E-01AFA25D681A}" type="datetimeFigureOut">
              <a:rPr lang="en-NZ" smtClean="0"/>
              <a:t>19/12/2022</a:t>
            </a:fld>
            <a:endParaRPr lang="en-N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0FF0B9-E8A6-E191-5699-802136210B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E699C8-FF6D-9A9D-54BA-86AFB2DA2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C205A-D1A1-45AE-A8E9-E17D0F36F2E2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2387801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198F8D5-00DC-3D66-0730-E2F4785357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DE7FC6-A083-96B7-1DA7-26153BA767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2B5BF4-15F1-5764-A1E5-C421404CD8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0B3DDC-ED8A-4F5C-AC6E-01AFA25D681A}" type="datetimeFigureOut">
              <a:rPr lang="en-NZ" smtClean="0"/>
              <a:t>19/12/2022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CABC71-C690-6B89-CF1E-A660DDF77F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6C04B7-4DE0-A25B-3C54-1E175A5453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C205A-D1A1-45AE-A8E9-E17D0F36F2E2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031849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Content Placeholder 11" descr="A red and white circle with a person's face on it&#10;&#10;Description automatically generated with low confidence">
            <a:extLst>
              <a:ext uri="{FF2B5EF4-FFF2-40B4-BE49-F238E27FC236}">
                <a16:creationId xmlns:a16="http://schemas.microsoft.com/office/drawing/2014/main" id="{E8C3D4CF-ED2A-4A37-187B-03B72FF3D14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6463" y="847725"/>
            <a:ext cx="1563800" cy="1622425"/>
          </a:xfrm>
        </p:spPr>
      </p:pic>
      <p:pic>
        <p:nvPicPr>
          <p:cNvPr id="14" name="Content Placeholder 13" descr="A red circle with a person's face on it&#10;&#10;Description automatically generated with low confidence">
            <a:extLst>
              <a:ext uri="{FF2B5EF4-FFF2-40B4-BE49-F238E27FC236}">
                <a16:creationId xmlns:a16="http://schemas.microsoft.com/office/drawing/2014/main" id="{4973E885-073B-FB3B-485D-EDCB86DFD2C7}"/>
              </a:ext>
            </a:extLst>
          </p:cNvPr>
          <p:cNvPicPr>
            <a:picLocks noGrp="1" noChangeAspect="1"/>
          </p:cNvPicPr>
          <p:nvPr>
            <p:ph sz="half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0294" y="847725"/>
            <a:ext cx="1628250" cy="1622425"/>
          </a:xfrm>
        </p:spPr>
      </p:pic>
      <p:pic>
        <p:nvPicPr>
          <p:cNvPr id="16" name="Content Placeholder 15" descr="Logo&#10;&#10;Description automatically generated">
            <a:extLst>
              <a:ext uri="{FF2B5EF4-FFF2-40B4-BE49-F238E27FC236}">
                <a16:creationId xmlns:a16="http://schemas.microsoft.com/office/drawing/2014/main" id="{DF527683-BE62-6E53-8A2A-167A22789EB4}"/>
              </a:ext>
            </a:extLst>
          </p:cNvPr>
          <p:cNvPicPr>
            <a:picLocks noGrp="1" noChangeAspect="1"/>
          </p:cNvPicPr>
          <p:nvPr>
            <p:ph sz="half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3112" y="847725"/>
            <a:ext cx="1694725" cy="1622425"/>
          </a:xfrm>
        </p:spPr>
      </p:pic>
      <p:pic>
        <p:nvPicPr>
          <p:cNvPr id="18" name="Content Placeholder 17" descr="Logo&#10;&#10;Description automatically generated">
            <a:extLst>
              <a:ext uri="{FF2B5EF4-FFF2-40B4-BE49-F238E27FC236}">
                <a16:creationId xmlns:a16="http://schemas.microsoft.com/office/drawing/2014/main" id="{5601DF61-2295-57D9-60D6-B1969598191F}"/>
              </a:ext>
            </a:extLst>
          </p:cNvPr>
          <p:cNvPicPr>
            <a:picLocks noGrp="1" noChangeAspect="1"/>
          </p:cNvPicPr>
          <p:nvPr>
            <p:ph sz="half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8304" y="2720975"/>
            <a:ext cx="1780118" cy="1622425"/>
          </a:xfrm>
        </p:spPr>
      </p:pic>
      <p:pic>
        <p:nvPicPr>
          <p:cNvPr id="20" name="Content Placeholder 19" descr="Logo&#10;&#10;Description automatically generated">
            <a:extLst>
              <a:ext uri="{FF2B5EF4-FFF2-40B4-BE49-F238E27FC236}">
                <a16:creationId xmlns:a16="http://schemas.microsoft.com/office/drawing/2014/main" id="{7703B183-F0D2-53A7-F52B-47F577C2F1F3}"/>
              </a:ext>
            </a:extLst>
          </p:cNvPr>
          <p:cNvPicPr>
            <a:picLocks noGrp="1" noChangeAspect="1"/>
          </p:cNvPicPr>
          <p:nvPr>
            <p:ph sz="half" idx="13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0998" y="2720975"/>
            <a:ext cx="1686842" cy="1622425"/>
          </a:xfrm>
        </p:spPr>
      </p:pic>
      <p:pic>
        <p:nvPicPr>
          <p:cNvPr id="22" name="Content Placeholder 21">
            <a:extLst>
              <a:ext uri="{FF2B5EF4-FFF2-40B4-BE49-F238E27FC236}">
                <a16:creationId xmlns:a16="http://schemas.microsoft.com/office/drawing/2014/main" id="{E999A055-2CA8-2A39-C9D9-7DA28CA729AA}"/>
              </a:ext>
            </a:extLst>
          </p:cNvPr>
          <p:cNvPicPr>
            <a:picLocks noGrp="1" noChangeAspect="1"/>
          </p:cNvPicPr>
          <p:nvPr>
            <p:ph sz="half" idx="14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3565" y="2720975"/>
            <a:ext cx="1633820" cy="1622425"/>
          </a:xfrm>
        </p:spPr>
      </p:pic>
      <p:pic>
        <p:nvPicPr>
          <p:cNvPr id="24" name="Content Placeholder 23" descr="A picture containing logo&#10;&#10;Description automatically generated">
            <a:extLst>
              <a:ext uri="{FF2B5EF4-FFF2-40B4-BE49-F238E27FC236}">
                <a16:creationId xmlns:a16="http://schemas.microsoft.com/office/drawing/2014/main" id="{6E40FF29-1FFA-0918-6C87-0AC92D6C3BD2}"/>
              </a:ext>
            </a:extLst>
          </p:cNvPr>
          <p:cNvPicPr>
            <a:picLocks noGrp="1" noChangeAspect="1"/>
          </p:cNvPicPr>
          <p:nvPr>
            <p:ph sz="half" idx="15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6239" y="4594225"/>
            <a:ext cx="1664247" cy="1622425"/>
          </a:xfrm>
        </p:spPr>
      </p:pic>
      <p:pic>
        <p:nvPicPr>
          <p:cNvPr id="26" name="Content Placeholder 25" descr="A picture containing text&#10;&#10;Description automatically generated">
            <a:extLst>
              <a:ext uri="{FF2B5EF4-FFF2-40B4-BE49-F238E27FC236}">
                <a16:creationId xmlns:a16="http://schemas.microsoft.com/office/drawing/2014/main" id="{1C8835A9-7721-EBB5-8952-3272CE4CCF87}"/>
              </a:ext>
            </a:extLst>
          </p:cNvPr>
          <p:cNvPicPr>
            <a:picLocks noGrp="1" noChangeAspect="1"/>
          </p:cNvPicPr>
          <p:nvPr>
            <p:ph sz="half" idx="16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5109" y="4594225"/>
            <a:ext cx="1738619" cy="1622425"/>
          </a:xfrm>
        </p:spPr>
      </p:pic>
      <p:pic>
        <p:nvPicPr>
          <p:cNvPr id="28" name="Content Placeholder 27" descr="Logo&#10;&#10;Description automatically generated">
            <a:extLst>
              <a:ext uri="{FF2B5EF4-FFF2-40B4-BE49-F238E27FC236}">
                <a16:creationId xmlns:a16="http://schemas.microsoft.com/office/drawing/2014/main" id="{B616377F-5C65-9739-4391-35D96012020B}"/>
              </a:ext>
            </a:extLst>
          </p:cNvPr>
          <p:cNvPicPr>
            <a:picLocks noGrp="1" noChangeAspect="1"/>
          </p:cNvPicPr>
          <p:nvPr>
            <p:ph sz="half" idx="17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4141" y="4594225"/>
            <a:ext cx="1592668" cy="1622425"/>
          </a:xfrm>
        </p:spPr>
      </p:pic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4CD8ABB0-0CFF-C515-7381-F169923340E7}"/>
              </a:ext>
            </a:extLst>
          </p:cNvPr>
          <p:cNvSpPr/>
          <p:nvPr/>
        </p:nvSpPr>
        <p:spPr>
          <a:xfrm>
            <a:off x="2259070" y="2164360"/>
            <a:ext cx="2298584" cy="37750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NZ" sz="1400" dirty="0">
                <a:latin typeface="Neogrotesk Pro" panose="00000500000000000000" pitchFamily="50" charset="0"/>
              </a:rPr>
              <a:t>CONCERNED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92B71C00-1A62-0CF0-68FC-A510D17A6AA9}"/>
              </a:ext>
            </a:extLst>
          </p:cNvPr>
          <p:cNvSpPr/>
          <p:nvPr/>
        </p:nvSpPr>
        <p:spPr>
          <a:xfrm>
            <a:off x="2259070" y="4028114"/>
            <a:ext cx="2298584" cy="37750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NZ" sz="1400" dirty="0">
                <a:latin typeface="Neogrotesk Pro" panose="00000500000000000000" pitchFamily="50" charset="0"/>
              </a:rPr>
              <a:t>JEALOUS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2C593052-A186-8CF6-0AF4-59F216DB243D}"/>
              </a:ext>
            </a:extLst>
          </p:cNvPr>
          <p:cNvSpPr/>
          <p:nvPr/>
        </p:nvSpPr>
        <p:spPr>
          <a:xfrm>
            <a:off x="2259070" y="5891868"/>
            <a:ext cx="2298584" cy="37750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NZ" sz="1400" dirty="0">
                <a:latin typeface="Neogrotesk Pro" panose="00000500000000000000" pitchFamily="50" charset="0"/>
              </a:rPr>
              <a:t>CONFIDENT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FC2AC2D-CFC9-E4EF-51BB-F79465C379E0}"/>
              </a:ext>
            </a:extLst>
          </p:cNvPr>
          <p:cNvSpPr/>
          <p:nvPr/>
        </p:nvSpPr>
        <p:spPr>
          <a:xfrm>
            <a:off x="4971589" y="2164360"/>
            <a:ext cx="2298584" cy="37750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NZ" sz="1400" dirty="0">
                <a:latin typeface="Neogrotesk Pro" panose="00000500000000000000" pitchFamily="50" charset="0"/>
              </a:rPr>
              <a:t>DISAPPOINTED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4CDB8D38-9EBC-5519-0023-B548A81D4758}"/>
              </a:ext>
            </a:extLst>
          </p:cNvPr>
          <p:cNvSpPr/>
          <p:nvPr/>
        </p:nvSpPr>
        <p:spPr>
          <a:xfrm>
            <a:off x="4971589" y="4028114"/>
            <a:ext cx="2298584" cy="37750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NZ" sz="1400" dirty="0">
                <a:latin typeface="Neogrotesk Pro" panose="00000500000000000000" pitchFamily="50" charset="0"/>
              </a:rPr>
              <a:t>STRESSED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ED9A1CC3-ED16-3DF6-F223-5EF95B2B1F15}"/>
              </a:ext>
            </a:extLst>
          </p:cNvPr>
          <p:cNvSpPr/>
          <p:nvPr/>
        </p:nvSpPr>
        <p:spPr>
          <a:xfrm>
            <a:off x="4971589" y="5891868"/>
            <a:ext cx="2298584" cy="37750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NZ" sz="1400" dirty="0">
                <a:latin typeface="Neogrotesk Pro" panose="00000500000000000000" pitchFamily="50" charset="0"/>
              </a:rPr>
              <a:t>EXCITED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01C7DA83-53F0-3293-7F8A-8CBB45A5A3DC}"/>
              </a:ext>
            </a:extLst>
          </p:cNvPr>
          <p:cNvSpPr/>
          <p:nvPr/>
        </p:nvSpPr>
        <p:spPr>
          <a:xfrm>
            <a:off x="7684108" y="2164360"/>
            <a:ext cx="2298584" cy="37750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NZ" sz="1400" dirty="0">
                <a:latin typeface="Neogrotesk Pro" panose="00000500000000000000" pitchFamily="50" charset="0"/>
              </a:rPr>
              <a:t>HURT</a:t>
            </a: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0217DF2A-212A-730D-B56C-31C292244912}"/>
              </a:ext>
            </a:extLst>
          </p:cNvPr>
          <p:cNvSpPr/>
          <p:nvPr/>
        </p:nvSpPr>
        <p:spPr>
          <a:xfrm>
            <a:off x="7684108" y="4028114"/>
            <a:ext cx="2298584" cy="37750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NZ" sz="1400" dirty="0">
                <a:latin typeface="Neogrotesk Pro" panose="00000500000000000000" pitchFamily="50" charset="0"/>
              </a:rPr>
              <a:t>CURIOUS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32FB4F27-CF5D-9D1D-DBCE-B872828146C9}"/>
              </a:ext>
            </a:extLst>
          </p:cNvPr>
          <p:cNvSpPr/>
          <p:nvPr/>
        </p:nvSpPr>
        <p:spPr>
          <a:xfrm>
            <a:off x="7684108" y="5891868"/>
            <a:ext cx="2298584" cy="37750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NZ" sz="1400" dirty="0">
                <a:latin typeface="Neogrotesk Pro" panose="00000500000000000000" pitchFamily="50" charset="0"/>
              </a:rPr>
              <a:t>FOCUSED</a:t>
            </a:r>
          </a:p>
        </p:txBody>
      </p:sp>
    </p:spTree>
    <p:extLst>
      <p:ext uri="{BB962C8B-B14F-4D97-AF65-F5344CB8AC3E}">
        <p14:creationId xmlns:p14="http://schemas.microsoft.com/office/powerpoint/2010/main" val="2160127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686B140D-9433-E6B8-6ABC-DD4E33F045F6}"/>
              </a:ext>
            </a:extLst>
          </p:cNvPr>
          <p:cNvSpPr/>
          <p:nvPr/>
        </p:nvSpPr>
        <p:spPr>
          <a:xfrm>
            <a:off x="2250967" y="1535185"/>
            <a:ext cx="2298584" cy="37750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NZ" sz="1400" dirty="0">
                <a:latin typeface="Neogrotesk Pro" panose="00000500000000000000" pitchFamily="50" charset="0"/>
              </a:rPr>
              <a:t>MĀIA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F3A848FE-CB1E-0250-DFD8-209E12BB56FA}"/>
              </a:ext>
            </a:extLst>
          </p:cNvPr>
          <p:cNvSpPr/>
          <p:nvPr/>
        </p:nvSpPr>
        <p:spPr>
          <a:xfrm>
            <a:off x="2250967" y="3398939"/>
            <a:ext cx="2298584" cy="37750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NZ" sz="1400" dirty="0">
                <a:latin typeface="Neogrotesk Pro" panose="00000500000000000000" pitchFamily="50" charset="0"/>
              </a:rPr>
              <a:t>TARAHAE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ACE355AC-79F9-638C-8F0B-6AFED04D8AF0}"/>
              </a:ext>
            </a:extLst>
          </p:cNvPr>
          <p:cNvSpPr/>
          <p:nvPr/>
        </p:nvSpPr>
        <p:spPr>
          <a:xfrm>
            <a:off x="2250967" y="5262693"/>
            <a:ext cx="2298584" cy="37750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NZ" sz="1400" dirty="0">
                <a:latin typeface="Neogrotesk Pro" panose="00000500000000000000" pitchFamily="50" charset="0"/>
              </a:rPr>
              <a:t>KŪRARURARU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5189710B-E3FE-6E05-56AC-0DFA894468EE}"/>
              </a:ext>
            </a:extLst>
          </p:cNvPr>
          <p:cNvSpPr/>
          <p:nvPr/>
        </p:nvSpPr>
        <p:spPr>
          <a:xfrm>
            <a:off x="4963486" y="1535185"/>
            <a:ext cx="2298584" cy="37750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NZ" sz="1400" dirty="0">
                <a:latin typeface="Neogrotesk Pro" panose="00000500000000000000" pitchFamily="50" charset="0"/>
              </a:rPr>
              <a:t>HIAMO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C7D8AD9-3925-8BFF-4A19-51039D828CCA}"/>
              </a:ext>
            </a:extLst>
          </p:cNvPr>
          <p:cNvSpPr/>
          <p:nvPr/>
        </p:nvSpPr>
        <p:spPr>
          <a:xfrm>
            <a:off x="4963486" y="3398939"/>
            <a:ext cx="2298584" cy="37750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NZ" sz="1400" dirty="0">
                <a:latin typeface="Neogrotesk Pro" panose="00000500000000000000" pitchFamily="50" charset="0"/>
              </a:rPr>
              <a:t>PŌKAIKAHA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27752901-5838-1A9C-F7C1-E2D6714228D2}"/>
              </a:ext>
            </a:extLst>
          </p:cNvPr>
          <p:cNvSpPr/>
          <p:nvPr/>
        </p:nvSpPr>
        <p:spPr>
          <a:xfrm>
            <a:off x="4963486" y="5262693"/>
            <a:ext cx="2298584" cy="37750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NZ" sz="1400" dirty="0">
                <a:latin typeface="Neogrotesk Pro" panose="00000500000000000000" pitchFamily="50" charset="0"/>
              </a:rPr>
              <a:t>NANU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B23AD674-45D8-EE63-0D16-E98926F027F5}"/>
              </a:ext>
            </a:extLst>
          </p:cNvPr>
          <p:cNvSpPr/>
          <p:nvPr/>
        </p:nvSpPr>
        <p:spPr>
          <a:xfrm>
            <a:off x="7676005" y="1535185"/>
            <a:ext cx="2298584" cy="37750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NZ" sz="1400" dirty="0">
                <a:latin typeface="Neogrotesk Pro" panose="00000500000000000000" pitchFamily="50" charset="0"/>
              </a:rPr>
              <a:t>AROTAHI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6FFE7A38-CAC9-AD91-341E-558862A5BD7B}"/>
              </a:ext>
            </a:extLst>
          </p:cNvPr>
          <p:cNvSpPr/>
          <p:nvPr/>
        </p:nvSpPr>
        <p:spPr>
          <a:xfrm>
            <a:off x="7676005" y="3398939"/>
            <a:ext cx="2298584" cy="37750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NZ" sz="1400" dirty="0">
                <a:latin typeface="Neogrotesk Pro" panose="00000500000000000000" pitchFamily="50" charset="0"/>
              </a:rPr>
              <a:t>MAHIRA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DB001D24-7179-4B30-6C1E-0C76D4058F87}"/>
              </a:ext>
            </a:extLst>
          </p:cNvPr>
          <p:cNvSpPr/>
          <p:nvPr/>
        </p:nvSpPr>
        <p:spPr>
          <a:xfrm>
            <a:off x="7676005" y="5262693"/>
            <a:ext cx="2298584" cy="37750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NZ" sz="1400" dirty="0">
                <a:latin typeface="Neogrotesk Pro" panose="00000500000000000000" pitchFamily="50" charset="0"/>
              </a:rPr>
              <a:t>PĀMAME</a:t>
            </a:r>
          </a:p>
        </p:txBody>
      </p:sp>
    </p:spTree>
    <p:extLst>
      <p:ext uri="{BB962C8B-B14F-4D97-AF65-F5344CB8AC3E}">
        <p14:creationId xmlns:p14="http://schemas.microsoft.com/office/powerpoint/2010/main" val="18752394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Content Placeholder 11" descr="A red and white circle with a person's face on it&#10;&#10;Description automatically generated with low confidence">
            <a:extLst>
              <a:ext uri="{FF2B5EF4-FFF2-40B4-BE49-F238E27FC236}">
                <a16:creationId xmlns:a16="http://schemas.microsoft.com/office/drawing/2014/main" id="{4F8D55BB-24A3-6BE4-59EB-69320B89D65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053" y="847725"/>
            <a:ext cx="1632619" cy="1622425"/>
          </a:xfrm>
        </p:spPr>
      </p:pic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BA3B431B-7CA9-31DF-7E18-78DDC1D5E8F7}"/>
              </a:ext>
            </a:extLst>
          </p:cNvPr>
          <p:cNvPicPr>
            <a:picLocks noGrp="1" noChangeAspect="1"/>
          </p:cNvPicPr>
          <p:nvPr>
            <p:ph sz="half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042" y="847725"/>
            <a:ext cx="1638753" cy="1622425"/>
          </a:xfrm>
        </p:spPr>
      </p:pic>
      <p:pic>
        <p:nvPicPr>
          <p:cNvPr id="16" name="Content Placeholder 15" descr="Logo&#10;&#10;Description automatically generated">
            <a:extLst>
              <a:ext uri="{FF2B5EF4-FFF2-40B4-BE49-F238E27FC236}">
                <a16:creationId xmlns:a16="http://schemas.microsoft.com/office/drawing/2014/main" id="{E3CF2303-8D67-BB15-DF34-B96B3FD5C280}"/>
              </a:ext>
            </a:extLst>
          </p:cNvPr>
          <p:cNvPicPr>
            <a:picLocks noGrp="1" noChangeAspect="1"/>
          </p:cNvPicPr>
          <p:nvPr>
            <p:ph sz="half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3608" y="847725"/>
            <a:ext cx="1593734" cy="1622425"/>
          </a:xfrm>
        </p:spPr>
      </p:pic>
      <p:pic>
        <p:nvPicPr>
          <p:cNvPr id="18" name="Content Placeholder 17" descr="Logo&#10;&#10;Description automatically generated with medium confidence">
            <a:extLst>
              <a:ext uri="{FF2B5EF4-FFF2-40B4-BE49-F238E27FC236}">
                <a16:creationId xmlns:a16="http://schemas.microsoft.com/office/drawing/2014/main" id="{64DEC19F-46F6-69F2-8C27-5E4DD9AF0AC9}"/>
              </a:ext>
            </a:extLst>
          </p:cNvPr>
          <p:cNvPicPr>
            <a:picLocks noGrp="1" noChangeAspect="1"/>
          </p:cNvPicPr>
          <p:nvPr>
            <p:ph sz="half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9892" y="2720975"/>
            <a:ext cx="1776941" cy="1622425"/>
          </a:xfrm>
        </p:spPr>
      </p:pic>
      <p:pic>
        <p:nvPicPr>
          <p:cNvPr id="20" name="Content Placeholder 19">
            <a:extLst>
              <a:ext uri="{FF2B5EF4-FFF2-40B4-BE49-F238E27FC236}">
                <a16:creationId xmlns:a16="http://schemas.microsoft.com/office/drawing/2014/main" id="{90E7B381-3530-6B23-9BD1-9DBE577C7451}"/>
              </a:ext>
            </a:extLst>
          </p:cNvPr>
          <p:cNvPicPr>
            <a:picLocks noGrp="1" noChangeAspect="1"/>
          </p:cNvPicPr>
          <p:nvPr>
            <p:ph sz="half" idx="13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5233" y="2720975"/>
            <a:ext cx="1618372" cy="1622425"/>
          </a:xfrm>
        </p:spPr>
      </p:pic>
      <p:pic>
        <p:nvPicPr>
          <p:cNvPr id="22" name="Content Placeholder 21">
            <a:extLst>
              <a:ext uri="{FF2B5EF4-FFF2-40B4-BE49-F238E27FC236}">
                <a16:creationId xmlns:a16="http://schemas.microsoft.com/office/drawing/2014/main" id="{4B4DB1E6-515B-35F5-4C7F-C57A83B494B3}"/>
              </a:ext>
            </a:extLst>
          </p:cNvPr>
          <p:cNvPicPr>
            <a:picLocks noGrp="1" noChangeAspect="1"/>
          </p:cNvPicPr>
          <p:nvPr>
            <p:ph sz="half" idx="14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175" y="2720975"/>
            <a:ext cx="1568600" cy="1622425"/>
          </a:xfrm>
        </p:spPr>
      </p:pic>
      <p:pic>
        <p:nvPicPr>
          <p:cNvPr id="24" name="Content Placeholder 23">
            <a:extLst>
              <a:ext uri="{FF2B5EF4-FFF2-40B4-BE49-F238E27FC236}">
                <a16:creationId xmlns:a16="http://schemas.microsoft.com/office/drawing/2014/main" id="{C1C91CB3-1135-8C7A-BECE-32DF1D6A50C4}"/>
              </a:ext>
            </a:extLst>
          </p:cNvPr>
          <p:cNvPicPr>
            <a:picLocks noGrp="1" noChangeAspect="1"/>
          </p:cNvPicPr>
          <p:nvPr>
            <p:ph sz="half" idx="15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2543" y="4594225"/>
            <a:ext cx="1571640" cy="1622425"/>
          </a:xfrm>
        </p:spPr>
      </p:pic>
      <p:pic>
        <p:nvPicPr>
          <p:cNvPr id="26" name="Content Placeholder 25" descr="Logo&#10;&#10;Description automatically generated">
            <a:extLst>
              <a:ext uri="{FF2B5EF4-FFF2-40B4-BE49-F238E27FC236}">
                <a16:creationId xmlns:a16="http://schemas.microsoft.com/office/drawing/2014/main" id="{FA617C53-5450-92A5-8FFA-C62DFF587A17}"/>
              </a:ext>
            </a:extLst>
          </p:cNvPr>
          <p:cNvPicPr>
            <a:picLocks noGrp="1" noChangeAspect="1"/>
          </p:cNvPicPr>
          <p:nvPr>
            <p:ph sz="half" idx="16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5833" y="4594225"/>
            <a:ext cx="1477171" cy="1622425"/>
          </a:xfrm>
        </p:spPr>
      </p:pic>
      <p:pic>
        <p:nvPicPr>
          <p:cNvPr id="28" name="Content Placeholder 27" descr="A picture containing text&#10;&#10;Description automatically generated">
            <a:extLst>
              <a:ext uri="{FF2B5EF4-FFF2-40B4-BE49-F238E27FC236}">
                <a16:creationId xmlns:a16="http://schemas.microsoft.com/office/drawing/2014/main" id="{BA1BBB69-E92A-8059-5436-90658FF3C61A}"/>
              </a:ext>
            </a:extLst>
          </p:cNvPr>
          <p:cNvPicPr>
            <a:picLocks noGrp="1" noChangeAspect="1"/>
          </p:cNvPicPr>
          <p:nvPr>
            <p:ph sz="half" idx="17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9581" y="4594225"/>
            <a:ext cx="1521788" cy="1622425"/>
          </a:xfrm>
        </p:spPr>
      </p:pic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1CCB6BE0-34F6-9BCA-2762-8C53D4F18C61}"/>
              </a:ext>
            </a:extLst>
          </p:cNvPr>
          <p:cNvSpPr/>
          <p:nvPr/>
        </p:nvSpPr>
        <p:spPr>
          <a:xfrm>
            <a:off x="2259070" y="2164360"/>
            <a:ext cx="2298584" cy="37750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NZ" sz="1400" dirty="0">
                <a:latin typeface="Neogrotesk Pro" panose="00000500000000000000" pitchFamily="50" charset="0"/>
              </a:rPr>
              <a:t>HAPPY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FA71911D-AC15-42FF-01B6-10166194C5BC}"/>
              </a:ext>
            </a:extLst>
          </p:cNvPr>
          <p:cNvSpPr/>
          <p:nvPr/>
        </p:nvSpPr>
        <p:spPr>
          <a:xfrm>
            <a:off x="2259070" y="4028114"/>
            <a:ext cx="2298584" cy="37750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NZ" sz="1400" dirty="0">
                <a:latin typeface="Neogrotesk Pro" panose="00000500000000000000" pitchFamily="50" charset="0"/>
              </a:rPr>
              <a:t>AMAZED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69034234-C361-9796-5AD4-072C10F25CC7}"/>
              </a:ext>
            </a:extLst>
          </p:cNvPr>
          <p:cNvSpPr/>
          <p:nvPr/>
        </p:nvSpPr>
        <p:spPr>
          <a:xfrm>
            <a:off x="2259070" y="5891868"/>
            <a:ext cx="2298584" cy="37750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NZ" sz="1400" dirty="0">
                <a:latin typeface="Neogrotesk Pro" panose="00000500000000000000" pitchFamily="50" charset="0"/>
              </a:rPr>
              <a:t>ASHAMED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44D391C-3F92-5C18-D2F4-CBA82E84E1F9}"/>
              </a:ext>
            </a:extLst>
          </p:cNvPr>
          <p:cNvSpPr/>
          <p:nvPr/>
        </p:nvSpPr>
        <p:spPr>
          <a:xfrm>
            <a:off x="4971589" y="2164360"/>
            <a:ext cx="2298584" cy="37750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NZ" sz="1400" dirty="0">
                <a:latin typeface="Neogrotesk Pro" panose="00000500000000000000" pitchFamily="50" charset="0"/>
              </a:rPr>
              <a:t>INCLUDED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235C8316-D77F-A29E-C728-336E425956D5}"/>
              </a:ext>
            </a:extLst>
          </p:cNvPr>
          <p:cNvSpPr/>
          <p:nvPr/>
        </p:nvSpPr>
        <p:spPr>
          <a:xfrm>
            <a:off x="4971589" y="4028114"/>
            <a:ext cx="2298584" cy="37750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NZ" sz="1400" dirty="0">
                <a:latin typeface="Neogrotesk Pro" panose="00000500000000000000" pitchFamily="50" charset="0"/>
              </a:rPr>
              <a:t>ANGRY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88A3DA67-0942-0BFC-8EFC-6E5056E7CF17}"/>
              </a:ext>
            </a:extLst>
          </p:cNvPr>
          <p:cNvSpPr/>
          <p:nvPr/>
        </p:nvSpPr>
        <p:spPr>
          <a:xfrm>
            <a:off x="4971589" y="5891868"/>
            <a:ext cx="2298584" cy="37750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NZ" sz="1400" dirty="0">
                <a:latin typeface="Neogrotesk Pro" panose="00000500000000000000" pitchFamily="50" charset="0"/>
              </a:rPr>
              <a:t>HOPELESS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4929DB85-DDFF-32D1-3263-FBDEB89B9B1F}"/>
              </a:ext>
            </a:extLst>
          </p:cNvPr>
          <p:cNvSpPr/>
          <p:nvPr/>
        </p:nvSpPr>
        <p:spPr>
          <a:xfrm>
            <a:off x="7684108" y="2164360"/>
            <a:ext cx="2298584" cy="37750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NZ" sz="1400" dirty="0">
                <a:latin typeface="Neogrotesk Pro" panose="00000500000000000000" pitchFamily="50" charset="0"/>
              </a:rPr>
              <a:t>PROUD</a:t>
            </a: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863D6CE1-22C6-3ECB-8A70-198DC4377552}"/>
              </a:ext>
            </a:extLst>
          </p:cNvPr>
          <p:cNvSpPr/>
          <p:nvPr/>
        </p:nvSpPr>
        <p:spPr>
          <a:xfrm>
            <a:off x="7684108" y="4028114"/>
            <a:ext cx="2298584" cy="37750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NZ" sz="1400" dirty="0">
                <a:latin typeface="Neogrotesk Pro" panose="00000500000000000000" pitchFamily="50" charset="0"/>
              </a:rPr>
              <a:t>ANXIOUS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6C7459AE-4BC2-465D-012E-D200FAAACCB4}"/>
              </a:ext>
            </a:extLst>
          </p:cNvPr>
          <p:cNvSpPr/>
          <p:nvPr/>
        </p:nvSpPr>
        <p:spPr>
          <a:xfrm>
            <a:off x="7684108" y="5891868"/>
            <a:ext cx="2298584" cy="37750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NZ" sz="1400" dirty="0">
                <a:latin typeface="Neogrotesk Pro" panose="00000500000000000000" pitchFamily="50" charset="0"/>
              </a:rPr>
              <a:t>LONELY</a:t>
            </a:r>
          </a:p>
        </p:txBody>
      </p:sp>
    </p:spTree>
    <p:extLst>
      <p:ext uri="{BB962C8B-B14F-4D97-AF65-F5344CB8AC3E}">
        <p14:creationId xmlns:p14="http://schemas.microsoft.com/office/powerpoint/2010/main" val="39054574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33EB7400-6339-A30B-DBB8-21D4EA0E7294}"/>
              </a:ext>
            </a:extLst>
          </p:cNvPr>
          <p:cNvSpPr/>
          <p:nvPr/>
        </p:nvSpPr>
        <p:spPr>
          <a:xfrm>
            <a:off x="2250967" y="1535185"/>
            <a:ext cx="2298584" cy="37750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NZ" sz="1400" dirty="0">
                <a:latin typeface="Neogrotesk Pro" panose="00000500000000000000" pitchFamily="50" charset="0"/>
              </a:rPr>
              <a:t>WHAKAMĀ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78F379BA-452D-8BA1-68D2-22CC871DC2AE}"/>
              </a:ext>
            </a:extLst>
          </p:cNvPr>
          <p:cNvSpPr/>
          <p:nvPr/>
        </p:nvSpPr>
        <p:spPr>
          <a:xfrm>
            <a:off x="2250967" y="3398939"/>
            <a:ext cx="2298584" cy="37750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NZ" sz="1400" dirty="0">
                <a:latin typeface="Neogrotesk Pro" panose="00000500000000000000" pitchFamily="50" charset="0"/>
              </a:rPr>
              <a:t>WHAKAMĪHARO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E2EDBB3D-BDE3-6514-4B20-A89BDCD2A8A8}"/>
              </a:ext>
            </a:extLst>
          </p:cNvPr>
          <p:cNvSpPr/>
          <p:nvPr/>
        </p:nvSpPr>
        <p:spPr>
          <a:xfrm>
            <a:off x="2250967" y="5262693"/>
            <a:ext cx="2298584" cy="37750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NZ" sz="1400" dirty="0">
                <a:latin typeface="Neogrotesk Pro" panose="00000500000000000000" pitchFamily="50" charset="0"/>
              </a:rPr>
              <a:t>HARIKOA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1E42744B-381C-98EE-9CBC-AE8E4A1FA022}"/>
              </a:ext>
            </a:extLst>
          </p:cNvPr>
          <p:cNvSpPr/>
          <p:nvPr/>
        </p:nvSpPr>
        <p:spPr>
          <a:xfrm>
            <a:off x="4963486" y="1535185"/>
            <a:ext cx="2298584" cy="37750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NZ" sz="1400" dirty="0">
                <a:latin typeface="Neogrotesk Pro" panose="00000500000000000000" pitchFamily="50" charset="0"/>
              </a:rPr>
              <a:t>TAKARURE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4F9B251B-CEF3-245A-69A9-4D0F15C9923B}"/>
              </a:ext>
            </a:extLst>
          </p:cNvPr>
          <p:cNvSpPr/>
          <p:nvPr/>
        </p:nvSpPr>
        <p:spPr>
          <a:xfrm>
            <a:off x="4963486" y="3398939"/>
            <a:ext cx="2298584" cy="37750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NZ" sz="1400" dirty="0">
                <a:latin typeface="Neogrotesk Pro" panose="00000500000000000000" pitchFamily="50" charset="0"/>
              </a:rPr>
              <a:t>PUKURIRI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1DB6ED91-5B11-4B48-1FC7-FBABF731828D}"/>
              </a:ext>
            </a:extLst>
          </p:cNvPr>
          <p:cNvSpPr/>
          <p:nvPr/>
        </p:nvSpPr>
        <p:spPr>
          <a:xfrm>
            <a:off x="4963486" y="5262693"/>
            <a:ext cx="2298584" cy="37750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NZ" sz="1400" dirty="0">
                <a:latin typeface="Neogrotesk Pro" panose="00000500000000000000" pitchFamily="50" charset="0"/>
              </a:rPr>
              <a:t>WHAI WĀHI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B766046A-29A5-9CC7-08D7-6057B4CABA7D}"/>
              </a:ext>
            </a:extLst>
          </p:cNvPr>
          <p:cNvSpPr/>
          <p:nvPr/>
        </p:nvSpPr>
        <p:spPr>
          <a:xfrm>
            <a:off x="7676005" y="1535185"/>
            <a:ext cx="2298584" cy="37750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NZ" sz="1400" dirty="0">
                <a:latin typeface="Neogrotesk Pro" panose="00000500000000000000" pitchFamily="50" charset="0"/>
              </a:rPr>
              <a:t>MOKEMOKE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F1AED1B8-9294-6A7C-08CB-BFCBB1882872}"/>
              </a:ext>
            </a:extLst>
          </p:cNvPr>
          <p:cNvSpPr/>
          <p:nvPr/>
        </p:nvSpPr>
        <p:spPr>
          <a:xfrm>
            <a:off x="7676005" y="3398939"/>
            <a:ext cx="2298584" cy="37750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NZ" sz="1400" dirty="0">
                <a:latin typeface="Neogrotesk Pro" panose="00000500000000000000" pitchFamily="50" charset="0"/>
              </a:rPr>
              <a:t>MANAKA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88436ACC-5AB1-C93E-FEB5-1F3AC6F1E392}"/>
              </a:ext>
            </a:extLst>
          </p:cNvPr>
          <p:cNvSpPr/>
          <p:nvPr/>
        </p:nvSpPr>
        <p:spPr>
          <a:xfrm>
            <a:off x="7676005" y="5262693"/>
            <a:ext cx="2298584" cy="37750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NZ" sz="1400" dirty="0">
                <a:latin typeface="Neogrotesk Pro" panose="00000500000000000000" pitchFamily="50" charset="0"/>
              </a:rPr>
              <a:t>WHAKAHĪHĪ</a:t>
            </a:r>
          </a:p>
        </p:txBody>
      </p:sp>
    </p:spTree>
    <p:extLst>
      <p:ext uri="{BB962C8B-B14F-4D97-AF65-F5344CB8AC3E}">
        <p14:creationId xmlns:p14="http://schemas.microsoft.com/office/powerpoint/2010/main" val="4509709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Content Placeholder 11" descr="A person's face in a circle&#10;&#10;Description automatically generated with low confidence">
            <a:extLst>
              <a:ext uri="{FF2B5EF4-FFF2-40B4-BE49-F238E27FC236}">
                <a16:creationId xmlns:a16="http://schemas.microsoft.com/office/drawing/2014/main" id="{9B2CAFC3-C263-90DD-0631-6D4F75CFBB6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9468" y="847725"/>
            <a:ext cx="1477790" cy="1622425"/>
          </a:xfrm>
        </p:spPr>
      </p:pic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33C86B0B-0313-A0C2-746D-76D9213F7BC0}"/>
              </a:ext>
            </a:extLst>
          </p:cNvPr>
          <p:cNvPicPr>
            <a:picLocks noGrp="1" noChangeAspect="1"/>
          </p:cNvPicPr>
          <p:nvPr>
            <p:ph sz="half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5688" y="847725"/>
            <a:ext cx="1417461" cy="1622425"/>
          </a:xfrm>
        </p:spPr>
      </p:pic>
      <p:pic>
        <p:nvPicPr>
          <p:cNvPr id="16" name="Content Placeholder 15" descr="A picture containing text&#10;&#10;Description automatically generated">
            <a:extLst>
              <a:ext uri="{FF2B5EF4-FFF2-40B4-BE49-F238E27FC236}">
                <a16:creationId xmlns:a16="http://schemas.microsoft.com/office/drawing/2014/main" id="{A7D32760-A6A8-99C0-349C-E76EB51F98C5}"/>
              </a:ext>
            </a:extLst>
          </p:cNvPr>
          <p:cNvPicPr>
            <a:picLocks noGrp="1" noChangeAspect="1"/>
          </p:cNvPicPr>
          <p:nvPr>
            <p:ph sz="half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3937" y="847725"/>
            <a:ext cx="1393076" cy="1622425"/>
          </a:xfrm>
        </p:spPr>
      </p:pic>
      <p:pic>
        <p:nvPicPr>
          <p:cNvPr id="18" name="Content Placeholder 17">
            <a:extLst>
              <a:ext uri="{FF2B5EF4-FFF2-40B4-BE49-F238E27FC236}">
                <a16:creationId xmlns:a16="http://schemas.microsoft.com/office/drawing/2014/main" id="{842E66D1-27F0-93E3-A64F-CB248BDC5417}"/>
              </a:ext>
            </a:extLst>
          </p:cNvPr>
          <p:cNvPicPr>
            <a:picLocks noGrp="1" noChangeAspect="1"/>
          </p:cNvPicPr>
          <p:nvPr>
            <p:ph sz="half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1015" y="2720975"/>
            <a:ext cx="1514695" cy="1622425"/>
          </a:xfrm>
        </p:spPr>
      </p:pic>
      <p:pic>
        <p:nvPicPr>
          <p:cNvPr id="22" name="Content Placeholder 21" descr="A picture containing ceramic ware, porcelain&#10;&#10;Description automatically generated">
            <a:extLst>
              <a:ext uri="{FF2B5EF4-FFF2-40B4-BE49-F238E27FC236}">
                <a16:creationId xmlns:a16="http://schemas.microsoft.com/office/drawing/2014/main" id="{DC207B06-7A7F-6BC4-13BE-04D0236480A3}"/>
              </a:ext>
            </a:extLst>
          </p:cNvPr>
          <p:cNvPicPr>
            <a:picLocks noGrp="1" noChangeAspect="1"/>
          </p:cNvPicPr>
          <p:nvPr>
            <p:ph sz="half" idx="13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0109" y="4594225"/>
            <a:ext cx="1820729" cy="1622425"/>
          </a:xfrm>
        </p:spPr>
      </p:pic>
      <p:pic>
        <p:nvPicPr>
          <p:cNvPr id="24" name="Content Placeholder 23" descr="A picture containing text&#10;&#10;Description automatically generated">
            <a:extLst>
              <a:ext uri="{FF2B5EF4-FFF2-40B4-BE49-F238E27FC236}">
                <a16:creationId xmlns:a16="http://schemas.microsoft.com/office/drawing/2014/main" id="{18EEB088-67E7-E10D-87DB-64C05CF2B540}"/>
              </a:ext>
            </a:extLst>
          </p:cNvPr>
          <p:cNvPicPr>
            <a:picLocks noGrp="1" noChangeAspect="1"/>
          </p:cNvPicPr>
          <p:nvPr>
            <p:ph sz="half" idx="14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2340" y="2720975"/>
            <a:ext cx="1676269" cy="1622425"/>
          </a:xfrm>
        </p:spPr>
      </p:pic>
      <p:pic>
        <p:nvPicPr>
          <p:cNvPr id="26" name="Content Placeholder 25" descr="A picture containing text&#10;&#10;Description automatically generated">
            <a:extLst>
              <a:ext uri="{FF2B5EF4-FFF2-40B4-BE49-F238E27FC236}">
                <a16:creationId xmlns:a16="http://schemas.microsoft.com/office/drawing/2014/main" id="{4238BBB7-D6CC-B6A8-4BE7-2FAF24F3E50A}"/>
              </a:ext>
            </a:extLst>
          </p:cNvPr>
          <p:cNvPicPr>
            <a:picLocks noGrp="1" noChangeAspect="1"/>
          </p:cNvPicPr>
          <p:nvPr>
            <p:ph sz="half" idx="15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6804" y="4594225"/>
            <a:ext cx="1543118" cy="1622425"/>
          </a:xfrm>
        </p:spPr>
      </p:pic>
      <p:pic>
        <p:nvPicPr>
          <p:cNvPr id="28" name="Content Placeholder 27">
            <a:extLst>
              <a:ext uri="{FF2B5EF4-FFF2-40B4-BE49-F238E27FC236}">
                <a16:creationId xmlns:a16="http://schemas.microsoft.com/office/drawing/2014/main" id="{C09B07A0-6BB8-3109-4E2C-8E51DC1E9752}"/>
              </a:ext>
            </a:extLst>
          </p:cNvPr>
          <p:cNvPicPr>
            <a:picLocks noGrp="1" noChangeAspect="1"/>
          </p:cNvPicPr>
          <p:nvPr>
            <p:ph sz="half" idx="16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0812" y="4594225"/>
            <a:ext cx="1687214" cy="1622425"/>
          </a:xfrm>
        </p:spPr>
      </p:pic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03681CC-B02F-D12B-C3CE-FBC22CE67EB0}"/>
              </a:ext>
            </a:extLst>
          </p:cNvPr>
          <p:cNvSpPr/>
          <p:nvPr/>
        </p:nvSpPr>
        <p:spPr>
          <a:xfrm>
            <a:off x="2259070" y="2164360"/>
            <a:ext cx="2298584" cy="37750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NZ" sz="1400" dirty="0">
                <a:latin typeface="Neogrotesk Pro" panose="00000500000000000000" pitchFamily="50" charset="0"/>
              </a:rPr>
              <a:t>ANNOYED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AA6D6A0F-5C36-91A9-8266-CCFE03A36291}"/>
              </a:ext>
            </a:extLst>
          </p:cNvPr>
          <p:cNvSpPr/>
          <p:nvPr/>
        </p:nvSpPr>
        <p:spPr>
          <a:xfrm>
            <a:off x="2259070" y="4028114"/>
            <a:ext cx="2298584" cy="37750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NZ" sz="1400" dirty="0">
                <a:latin typeface="Neogrotesk Pro" panose="00000500000000000000" pitchFamily="50" charset="0"/>
              </a:rPr>
              <a:t>CONFUSED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3116FA66-0F38-2563-D9CC-D289667221B5}"/>
              </a:ext>
            </a:extLst>
          </p:cNvPr>
          <p:cNvSpPr/>
          <p:nvPr/>
        </p:nvSpPr>
        <p:spPr>
          <a:xfrm>
            <a:off x="2259070" y="5891868"/>
            <a:ext cx="2298584" cy="37750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NZ" sz="1400" dirty="0">
                <a:latin typeface="Neogrotesk Pro" panose="00000500000000000000" pitchFamily="50" charset="0"/>
              </a:rPr>
              <a:t>DETERMINED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52FB531-F4DA-C71D-396A-49142A2DE787}"/>
              </a:ext>
            </a:extLst>
          </p:cNvPr>
          <p:cNvSpPr/>
          <p:nvPr/>
        </p:nvSpPr>
        <p:spPr>
          <a:xfrm>
            <a:off x="4971589" y="2164360"/>
            <a:ext cx="2298584" cy="37750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NZ" sz="1400" dirty="0">
                <a:latin typeface="Neogrotesk Pro" panose="00000500000000000000" pitchFamily="50" charset="0"/>
              </a:rPr>
              <a:t>BORED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C849391F-FEB0-C680-C666-091BCF1292FB}"/>
              </a:ext>
            </a:extLst>
          </p:cNvPr>
          <p:cNvSpPr/>
          <p:nvPr/>
        </p:nvSpPr>
        <p:spPr>
          <a:xfrm>
            <a:off x="4971589" y="5891868"/>
            <a:ext cx="2298584" cy="37750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NZ" sz="1400" dirty="0">
                <a:latin typeface="Neogrotesk Pro" panose="00000500000000000000" pitchFamily="50" charset="0"/>
              </a:rPr>
              <a:t>GRATEFUL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AF3D94F8-A7EF-082B-6F66-AEBAFCBAAB16}"/>
              </a:ext>
            </a:extLst>
          </p:cNvPr>
          <p:cNvSpPr/>
          <p:nvPr/>
        </p:nvSpPr>
        <p:spPr>
          <a:xfrm>
            <a:off x="7684108" y="2164360"/>
            <a:ext cx="2298584" cy="37750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NZ" sz="1400" dirty="0">
                <a:latin typeface="Neogrotesk Pro" panose="00000500000000000000" pitchFamily="50" charset="0"/>
              </a:rPr>
              <a:t>CALM</a:t>
            </a: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1257CEAC-84A3-5397-6FCC-7A99E61CE5B6}"/>
              </a:ext>
            </a:extLst>
          </p:cNvPr>
          <p:cNvSpPr/>
          <p:nvPr/>
        </p:nvSpPr>
        <p:spPr>
          <a:xfrm>
            <a:off x="7684108" y="4028114"/>
            <a:ext cx="2298584" cy="37750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NZ" sz="1400" dirty="0">
                <a:latin typeface="Neogrotesk Pro" panose="00000500000000000000" pitchFamily="50" charset="0"/>
              </a:rPr>
              <a:t>AMBITIOUS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7208FD10-0E0B-08D4-5F3C-E2CE9BB76F99}"/>
              </a:ext>
            </a:extLst>
          </p:cNvPr>
          <p:cNvSpPr/>
          <p:nvPr/>
        </p:nvSpPr>
        <p:spPr>
          <a:xfrm>
            <a:off x="7684108" y="5891868"/>
            <a:ext cx="2298584" cy="37750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NZ" sz="1400" dirty="0">
                <a:latin typeface="Neogrotesk Pro" panose="00000500000000000000" pitchFamily="50" charset="0"/>
              </a:rPr>
              <a:t>TIRED</a:t>
            </a:r>
          </a:p>
        </p:txBody>
      </p:sp>
    </p:spTree>
    <p:extLst>
      <p:ext uri="{BB962C8B-B14F-4D97-AF65-F5344CB8AC3E}">
        <p14:creationId xmlns:p14="http://schemas.microsoft.com/office/powerpoint/2010/main" val="7164446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41783C96-2CE4-2068-8762-23B0E1C4449C}"/>
              </a:ext>
            </a:extLst>
          </p:cNvPr>
          <p:cNvSpPr/>
          <p:nvPr/>
        </p:nvSpPr>
        <p:spPr>
          <a:xfrm>
            <a:off x="2250967" y="1535185"/>
            <a:ext cx="2298584" cy="37750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NZ" sz="1400" dirty="0">
                <a:latin typeface="Neogrotesk Pro" panose="00000500000000000000" pitchFamily="50" charset="0"/>
              </a:rPr>
              <a:t>MĀROHIROHI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321B641B-78F3-6E33-D936-6B7A3868AF69}"/>
              </a:ext>
            </a:extLst>
          </p:cNvPr>
          <p:cNvSpPr/>
          <p:nvPr/>
        </p:nvSpPr>
        <p:spPr>
          <a:xfrm>
            <a:off x="2250967" y="3398939"/>
            <a:ext cx="2298584" cy="37750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NZ" sz="1400" dirty="0">
                <a:latin typeface="Neogrotesk Pro" panose="00000500000000000000" pitchFamily="50" charset="0"/>
              </a:rPr>
              <a:t>RANGIRUA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8B697F05-AA8C-F2E7-9327-5DC88E44EB93}"/>
              </a:ext>
            </a:extLst>
          </p:cNvPr>
          <p:cNvSpPr/>
          <p:nvPr/>
        </p:nvSpPr>
        <p:spPr>
          <a:xfrm>
            <a:off x="2250967" y="5262693"/>
            <a:ext cx="2298584" cy="37750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NZ" sz="1400" dirty="0">
                <a:latin typeface="Neogrotesk Pro" panose="00000500000000000000" pitchFamily="50" charset="0"/>
              </a:rPr>
              <a:t>PŌREAREA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BCB9424B-3E05-83FC-D54C-ADB4A992AC13}"/>
              </a:ext>
            </a:extLst>
          </p:cNvPr>
          <p:cNvSpPr/>
          <p:nvPr/>
        </p:nvSpPr>
        <p:spPr>
          <a:xfrm>
            <a:off x="4963486" y="1535185"/>
            <a:ext cx="2298584" cy="37750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NZ" sz="1400" dirty="0">
                <a:latin typeface="Neogrotesk Pro" panose="00000500000000000000" pitchFamily="50" charset="0"/>
              </a:rPr>
              <a:t>MANAWA REKA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D696FA36-AA9F-4361-0923-02159F4D1297}"/>
              </a:ext>
            </a:extLst>
          </p:cNvPr>
          <p:cNvSpPr/>
          <p:nvPr/>
        </p:nvSpPr>
        <p:spPr>
          <a:xfrm>
            <a:off x="4963486" y="5262693"/>
            <a:ext cx="2298584" cy="37750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NZ" sz="1400" dirty="0">
                <a:latin typeface="Neogrotesk Pro" panose="00000500000000000000" pitchFamily="50" charset="0"/>
              </a:rPr>
              <a:t>HŌHĀ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68050665-D242-A5B2-1338-0DBD74130EAE}"/>
              </a:ext>
            </a:extLst>
          </p:cNvPr>
          <p:cNvSpPr/>
          <p:nvPr/>
        </p:nvSpPr>
        <p:spPr>
          <a:xfrm>
            <a:off x="7676005" y="1535185"/>
            <a:ext cx="2298584" cy="37750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NZ" sz="1400" dirty="0">
                <a:latin typeface="Neogrotesk Pro" panose="00000500000000000000" pitchFamily="50" charset="0"/>
              </a:rPr>
              <a:t>NGENGE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6285BCC9-3F15-3213-06DA-07D42076EAC5}"/>
              </a:ext>
            </a:extLst>
          </p:cNvPr>
          <p:cNvSpPr/>
          <p:nvPr/>
        </p:nvSpPr>
        <p:spPr>
          <a:xfrm>
            <a:off x="7676005" y="3398939"/>
            <a:ext cx="2298584" cy="37750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NZ" sz="1400" dirty="0">
                <a:latin typeface="Neogrotesk Pro" panose="00000500000000000000" pitchFamily="50" charset="0"/>
              </a:rPr>
              <a:t>WHITAWHITA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1F2B50A5-B58C-A1C0-1702-BCBB4B10899C}"/>
              </a:ext>
            </a:extLst>
          </p:cNvPr>
          <p:cNvSpPr/>
          <p:nvPr/>
        </p:nvSpPr>
        <p:spPr>
          <a:xfrm>
            <a:off x="7676005" y="5262693"/>
            <a:ext cx="2298584" cy="37750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NZ" sz="1400" dirty="0">
                <a:latin typeface="Neogrotesk Pro" panose="00000500000000000000" pitchFamily="50" charset="0"/>
              </a:rPr>
              <a:t>MAURITAU</a:t>
            </a:r>
          </a:p>
        </p:txBody>
      </p:sp>
    </p:spTree>
    <p:extLst>
      <p:ext uri="{BB962C8B-B14F-4D97-AF65-F5344CB8AC3E}">
        <p14:creationId xmlns:p14="http://schemas.microsoft.com/office/powerpoint/2010/main" val="36320172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TW Document" ma:contentTypeID="0x0101000E2D6C38929A21409B19A2BFABB1B2C100CCBE6ACC93EAAC4B8D7A70C409A55BD3" ma:contentTypeVersion="31" ma:contentTypeDescription="" ma:contentTypeScope="" ma:versionID="d233f16efaa9364f9e161e51b32f63cf">
  <xsd:schema xmlns:xsd="http://www.w3.org/2001/XMLSchema" xmlns:xs="http://www.w3.org/2001/XMLSchema" xmlns:p="http://schemas.microsoft.com/office/2006/metadata/properties" xmlns:ns2="5669bc33-40e3-44c0-afdb-b32faaac588e" xmlns:ns3="a9a3d738-13a2-4f2d-bea8-850c8639c2e0" targetNamespace="http://schemas.microsoft.com/office/2006/metadata/properties" ma:root="true" ma:fieldsID="8dd46a085793191663ff9023212179d9" ns2:_="" ns3:_="">
    <xsd:import namespace="5669bc33-40e3-44c0-afdb-b32faaac588e"/>
    <xsd:import namespace="a9a3d738-13a2-4f2d-bea8-850c8639c2e0"/>
    <xsd:element name="properties">
      <xsd:complexType>
        <xsd:sequence>
          <xsd:element name="documentManagement">
            <xsd:complexType>
              <xsd:all>
                <xsd:element ref="ns2:Retention" minOccurs="0"/>
                <xsd:element ref="ns3:MediaServiceMetadata" minOccurs="0"/>
                <xsd:element ref="ns3:MediaServiceFastMetadata" minOccurs="0"/>
                <xsd:element ref="ns2:Deparment" minOccurs="0"/>
                <xsd:element ref="ns3:MediaServiceDateTake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2:i0f84bba906045b4af568ee102a52dcb" minOccurs="0"/>
                <xsd:element ref="ns2:DisposalClass" minOccurs="0"/>
                <xsd:element ref="ns3:MediaServiceObjectDetectorVersions" minOccurs="0"/>
                <xsd:element ref="ns3:MediaServiceLocation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669bc33-40e3-44c0-afdb-b32faaac588e" elementFormDefault="qualified">
    <xsd:import namespace="http://schemas.microsoft.com/office/2006/documentManagement/types"/>
    <xsd:import namespace="http://schemas.microsoft.com/office/infopath/2007/PartnerControls"/>
    <xsd:element name="Retention" ma:index="8" nillable="true" ma:displayName="Retention" ma:default="General Disposal Authority - Destroy 10 years" ma:format="RadioButtons" ma:internalName="Retention">
      <xsd:simpleType>
        <xsd:restriction base="dms:Choice">
          <xsd:enumeration value="Send to Archives NZ"/>
          <xsd:enumeration value="Keep for long term"/>
          <xsd:enumeration value="General Disposal Authority - Destroy 10 years"/>
        </xsd:restriction>
      </xsd:simpleType>
    </xsd:element>
    <xsd:element name="Deparment" ma:index="11" nillable="true" ma:displayName="Ohu" ma:internalName="Deparment">
      <xsd:simpleType>
        <xsd:restriction base="dms:Text">
          <xsd:maxLength value="255"/>
        </xsd:restriction>
      </xsd:simpleType>
    </xsd:element>
    <xsd:element name="TaxCatchAll" ma:index="16" nillable="true" ma:displayName="Taxonomy Catch All Column" ma:hidden="true" ma:list="{75061e23-8cb9-4737-a865-3efae99763da}" ma:internalName="TaxCatchAll" ma:showField="CatchAllData" ma:web="5669bc33-40e3-44c0-afdb-b32faaac588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i0f84bba906045b4af568ee102a52dcb" ma:index="21" nillable="true" ma:taxonomy="true" ma:internalName="i0f84bba906045b4af568ee102a52dcb" ma:taxonomyFieldName="RevIMBCS" ma:displayName="DAO" ma:indexed="true" ma:readOnly="false" ma:default="" ma:fieldId="{20f84bba-9060-45b4-af56-8ee102a52dcb}" ma:sspId="76195fc1-6317-43a8-a78d-7ffda4f292e1" ma:termSetId="e4b0089d-0518-49b5-844e-bbbe75ca11c4" ma:anchorId="4572f1a9-c525-40b7-87d2-cef25562f79b" ma:open="false" ma:isKeyword="false">
      <xsd:complexType>
        <xsd:sequence>
          <xsd:element ref="pc:Terms" minOccurs="0" maxOccurs="1"/>
        </xsd:sequence>
      </xsd:complexType>
    </xsd:element>
    <xsd:element name="DisposalClass" ma:index="22" nillable="true" ma:displayName="Class" ma:internalName="DisposalClas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a3d738-13a2-4f2d-bea8-850c8639c2e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76195fc1-6317-43a8-a78d-7ffda4f29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Location" ma:index="24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/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9a3d738-13a2-4f2d-bea8-850c8639c2e0">
      <Terms xmlns="http://schemas.microsoft.com/office/infopath/2007/PartnerControls"/>
    </lcf76f155ced4ddcb4097134ff3c332f>
    <TaxCatchAll xmlns="5669bc33-40e3-44c0-afdb-b32faaac588e">
      <Value>87</Value>
    </TaxCatchAll>
    <Retention xmlns="5669bc33-40e3-44c0-afdb-b32faaac588e">Keep for long term</Retention>
    <Deparment xmlns="5669bc33-40e3-44c0-afdb-b32faaac588e" xsi:nil="true"/>
    <i0f84bba906045b4af568ee102a52dcb xmlns="5669bc33-40e3-44c0-afdb-b32faaac588e">
      <Terms xmlns="http://schemas.microsoft.com/office/infopath/2007/PartnerControls">
        <TermInfo xmlns="http://schemas.microsoft.com/office/infopath/2007/PartnerControls">
          <TermName xmlns="http://schemas.microsoft.com/office/infopath/2007/PartnerControls">K2 Keep</TermName>
          <TermId xmlns="http://schemas.microsoft.com/office/infopath/2007/PartnerControls">ce9de6e2-d23d-42a7-9ec4-3354eb069c8d</TermId>
        </TermInfo>
      </Terms>
    </i0f84bba906045b4af568ee102a52dcb>
    <DisposalClass xmlns="5669bc33-40e3-44c0-afdb-b32faaac588e" xsi:nil="true"/>
  </documentManagement>
</p:properties>
</file>

<file path=customXml/itemProps1.xml><?xml version="1.0" encoding="utf-8"?>
<ds:datastoreItem xmlns:ds="http://schemas.openxmlformats.org/officeDocument/2006/customXml" ds:itemID="{69406EFD-0B85-4647-BF9A-85943AC0A677}"/>
</file>

<file path=customXml/itemProps2.xml><?xml version="1.0" encoding="utf-8"?>
<ds:datastoreItem xmlns:ds="http://schemas.openxmlformats.org/officeDocument/2006/customXml" ds:itemID="{F7779FC1-72E0-46CF-A65B-3A042B846600}"/>
</file>

<file path=customXml/itemProps3.xml><?xml version="1.0" encoding="utf-8"?>
<ds:datastoreItem xmlns:ds="http://schemas.openxmlformats.org/officeDocument/2006/customXml" ds:itemID="{01AD6910-B71E-4D57-8FE5-397CF5A4FA42}"/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54</Words>
  <Application>Microsoft Office PowerPoint</Application>
  <PresentationFormat>Widescreen</PresentationFormat>
  <Paragraphs>52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Neogrotesk Pro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Matu Ihaka</dc:creator>
  <cp:lastModifiedBy>Matu Ihaka</cp:lastModifiedBy>
  <cp:revision>1</cp:revision>
  <dcterms:created xsi:type="dcterms:W3CDTF">2022-12-18T22:34:13Z</dcterms:created>
  <dcterms:modified xsi:type="dcterms:W3CDTF">2022-12-18T23:27:23Z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0x0101000E2D6C38929A21409B19A2BFABB1B2C100CCBE6ACC93EAAC4B8D7A70C409A55BD3</vt:lpwstr>
  </property>
  <property fmtid="{D5CDD505-2E9C-101B-9397-08002B2CF9AE}" pid="3" name="MediaServiceImageTags">
    <vt:lpwstr/>
  </property>
  <property fmtid="{D5CDD505-2E9C-101B-9397-08002B2CF9AE}" pid="4" name="RevIMBCS">
    <vt:lpwstr>87;#K2 Keep|ce9de6e2-d23d-42a7-9ec4-3354eb069c8d</vt:lpwstr>
  </property>
</Properties>
</file>